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32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2509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9039" cy="10692383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site</cp:lastModifiedBy>
  <cp:revision>1</cp:revision>
  <dcterms:created xsi:type="dcterms:W3CDTF">2019-11-13T09:30:40Z</dcterms:created>
  <dcterms:modified xsi:type="dcterms:W3CDTF">2019-11-14T06:03:54Z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2019-11-13T00:00:00Z</vt:filetime>
  </property>
  <property fmtid="{D5CDD505-2E9C-101B-9397-08002B2CF9AE}" pid="3" name="LastSaved">
    <vt:filetime>2019-11-13T00:00:00Z</vt:filetime>
  </property>
</Properties>
</file>